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61" r:id="rId6"/>
    <p:sldId id="266" r:id="rId7"/>
    <p:sldId id="263" r:id="rId8"/>
    <p:sldId id="257" r:id="rId9"/>
    <p:sldId id="264" r:id="rId10"/>
    <p:sldId id="258" r:id="rId11"/>
    <p:sldId id="259" r:id="rId12"/>
    <p:sldId id="265" r:id="rId13"/>
    <p:sldId id="262" r:id="rId14"/>
    <p:sldId id="267" r:id="rId15"/>
    <p:sldId id="260"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5BB40-39C5-4FEA-8642-EBF14A2EC9F2}"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US"/>
        </a:p>
      </dgm:t>
    </dgm:pt>
    <dgm:pt modelId="{A23AFA13-1597-4960-8702-A9CBDADE5F48}">
      <dgm:prSet phldrT="[Text]"/>
      <dgm:spPr/>
      <dgm:t>
        <a:bodyPr/>
        <a:lstStyle/>
        <a:p>
          <a:r>
            <a:rPr lang="en-US"/>
            <a:t>Solar system</a:t>
          </a:r>
        </a:p>
      </dgm:t>
    </dgm:pt>
    <dgm:pt modelId="{E71AC0F5-9814-4130-B8C3-AC279682BE9C}" type="parTrans" cxnId="{FA993C20-6E77-4FA1-A234-9B8877B256A4}">
      <dgm:prSet/>
      <dgm:spPr/>
      <dgm:t>
        <a:bodyPr/>
        <a:lstStyle/>
        <a:p>
          <a:endParaRPr lang="en-US"/>
        </a:p>
      </dgm:t>
    </dgm:pt>
    <dgm:pt modelId="{1421B800-78DF-4173-859B-FFA031A13F1E}" type="sibTrans" cxnId="{FA993C20-6E77-4FA1-A234-9B8877B256A4}">
      <dgm:prSet/>
      <dgm:spPr/>
      <dgm:t>
        <a:bodyPr/>
        <a:lstStyle/>
        <a:p>
          <a:endParaRPr lang="en-US"/>
        </a:p>
      </dgm:t>
    </dgm:pt>
    <dgm:pt modelId="{4C96B1CE-DA23-437C-AD13-773C32FDB3C6}">
      <dgm:prSet phldrT="[Text]"/>
      <dgm:spPr/>
      <dgm:t>
        <a:bodyPr/>
        <a:lstStyle/>
        <a:p>
          <a:r>
            <a:rPr lang="en-US"/>
            <a:t>planet</a:t>
          </a:r>
        </a:p>
      </dgm:t>
    </dgm:pt>
    <dgm:pt modelId="{7701C84E-7911-49DC-B87A-141D68E47619}" type="parTrans" cxnId="{9350BA3F-7436-49E0-BE3B-421A662B4EE9}">
      <dgm:prSet/>
      <dgm:spPr/>
      <dgm:t>
        <a:bodyPr/>
        <a:lstStyle/>
        <a:p>
          <a:endParaRPr lang="en-US"/>
        </a:p>
      </dgm:t>
    </dgm:pt>
    <dgm:pt modelId="{B11A24E6-5A09-4FC9-A911-0AF0F723365F}" type="sibTrans" cxnId="{9350BA3F-7436-49E0-BE3B-421A662B4EE9}">
      <dgm:prSet/>
      <dgm:spPr/>
      <dgm:t>
        <a:bodyPr/>
        <a:lstStyle/>
        <a:p>
          <a:endParaRPr lang="en-US"/>
        </a:p>
      </dgm:t>
    </dgm:pt>
    <dgm:pt modelId="{C75AF95C-A819-45B3-BFC5-672553ADD604}">
      <dgm:prSet phldrT="[Text]"/>
      <dgm:spPr/>
      <dgm:t>
        <a:bodyPr/>
        <a:lstStyle/>
        <a:p>
          <a:r>
            <a:rPr lang="en-US"/>
            <a:t>rotation</a:t>
          </a:r>
        </a:p>
      </dgm:t>
    </dgm:pt>
    <dgm:pt modelId="{B84A4787-AC35-43BB-A5A1-4A691736C275}" type="parTrans" cxnId="{3CFB0EEE-1A22-41E1-BEF2-D8C4E23F4BB8}">
      <dgm:prSet/>
      <dgm:spPr/>
      <dgm:t>
        <a:bodyPr/>
        <a:lstStyle/>
        <a:p>
          <a:endParaRPr lang="en-US"/>
        </a:p>
      </dgm:t>
    </dgm:pt>
    <dgm:pt modelId="{615F3272-B867-47FD-AEF0-77CB6BF10674}" type="sibTrans" cxnId="{3CFB0EEE-1A22-41E1-BEF2-D8C4E23F4BB8}">
      <dgm:prSet/>
      <dgm:spPr/>
      <dgm:t>
        <a:bodyPr/>
        <a:lstStyle/>
        <a:p>
          <a:endParaRPr lang="en-US"/>
        </a:p>
      </dgm:t>
    </dgm:pt>
    <dgm:pt modelId="{35F03874-27C3-4590-AEBD-1CAF605AD078}">
      <dgm:prSet phldrT="[Text]"/>
      <dgm:spPr/>
      <dgm:t>
        <a:bodyPr/>
        <a:lstStyle/>
        <a:p>
          <a:r>
            <a:rPr lang="en-US"/>
            <a:t>axis</a:t>
          </a:r>
        </a:p>
      </dgm:t>
    </dgm:pt>
    <dgm:pt modelId="{DB6C55C4-700C-47E8-A683-78C838233C2A}" type="parTrans" cxnId="{99FAD8CB-6961-4107-AA6D-684E809791F7}">
      <dgm:prSet/>
      <dgm:spPr/>
      <dgm:t>
        <a:bodyPr/>
        <a:lstStyle/>
        <a:p>
          <a:endParaRPr lang="en-US"/>
        </a:p>
      </dgm:t>
    </dgm:pt>
    <dgm:pt modelId="{0B278EE5-1DFF-4FB5-9827-ABD4D4B56549}" type="sibTrans" cxnId="{99FAD8CB-6961-4107-AA6D-684E809791F7}">
      <dgm:prSet/>
      <dgm:spPr/>
      <dgm:t>
        <a:bodyPr/>
        <a:lstStyle/>
        <a:p>
          <a:endParaRPr lang="en-US"/>
        </a:p>
      </dgm:t>
    </dgm:pt>
    <dgm:pt modelId="{BD174F08-D721-43E0-948D-4057DD41241F}">
      <dgm:prSet phldrT="[Text]"/>
      <dgm:spPr/>
      <dgm:t>
        <a:bodyPr/>
        <a:lstStyle/>
        <a:p>
          <a:r>
            <a:rPr lang="en-US"/>
            <a:t>revolution</a:t>
          </a:r>
        </a:p>
      </dgm:t>
    </dgm:pt>
    <dgm:pt modelId="{1B114036-A846-46FE-B8F5-5A53FF5E5C0D}" type="parTrans" cxnId="{46D35C87-65A3-4D8C-AFFB-47C3FE3C2195}">
      <dgm:prSet/>
      <dgm:spPr/>
      <dgm:t>
        <a:bodyPr/>
        <a:lstStyle/>
        <a:p>
          <a:endParaRPr lang="en-US"/>
        </a:p>
      </dgm:t>
    </dgm:pt>
    <dgm:pt modelId="{078B9D81-674B-4C46-855A-12680A8C4A01}" type="sibTrans" cxnId="{46D35C87-65A3-4D8C-AFFB-47C3FE3C2195}">
      <dgm:prSet/>
      <dgm:spPr/>
      <dgm:t>
        <a:bodyPr/>
        <a:lstStyle/>
        <a:p>
          <a:endParaRPr lang="en-US"/>
        </a:p>
      </dgm:t>
    </dgm:pt>
    <dgm:pt modelId="{31AAE0E4-C762-4F4C-BB24-DFA4377AF06C}" type="pres">
      <dgm:prSet presAssocID="{F9C5BB40-39C5-4FEA-8642-EBF14A2EC9F2}" presName="cycle" presStyleCnt="0">
        <dgm:presLayoutVars>
          <dgm:dir/>
          <dgm:resizeHandles val="exact"/>
        </dgm:presLayoutVars>
      </dgm:prSet>
      <dgm:spPr/>
    </dgm:pt>
    <dgm:pt modelId="{62777722-091A-46D6-981B-A78223A67784}" type="pres">
      <dgm:prSet presAssocID="{A23AFA13-1597-4960-8702-A9CBDADE5F48}" presName="node" presStyleLbl="node1" presStyleIdx="0" presStyleCnt="5">
        <dgm:presLayoutVars>
          <dgm:bulletEnabled val="1"/>
        </dgm:presLayoutVars>
      </dgm:prSet>
      <dgm:spPr/>
    </dgm:pt>
    <dgm:pt modelId="{E7450D99-5896-4857-A2A0-D24F69523C79}" type="pres">
      <dgm:prSet presAssocID="{1421B800-78DF-4173-859B-FFA031A13F1E}" presName="sibTrans" presStyleLbl="sibTrans2D1" presStyleIdx="0" presStyleCnt="5"/>
      <dgm:spPr/>
    </dgm:pt>
    <dgm:pt modelId="{B41C4DFD-43A7-4F36-B383-A14A7FA9A15F}" type="pres">
      <dgm:prSet presAssocID="{1421B800-78DF-4173-859B-FFA031A13F1E}" presName="connectorText" presStyleLbl="sibTrans2D1" presStyleIdx="0" presStyleCnt="5"/>
      <dgm:spPr/>
    </dgm:pt>
    <dgm:pt modelId="{3664EFBF-6AD5-497D-BA95-0B197B00C751}" type="pres">
      <dgm:prSet presAssocID="{4C96B1CE-DA23-437C-AD13-773C32FDB3C6}" presName="node" presStyleLbl="node1" presStyleIdx="1" presStyleCnt="5">
        <dgm:presLayoutVars>
          <dgm:bulletEnabled val="1"/>
        </dgm:presLayoutVars>
      </dgm:prSet>
      <dgm:spPr/>
    </dgm:pt>
    <dgm:pt modelId="{DCF1BB9C-1289-4732-A0CC-D38848C08661}" type="pres">
      <dgm:prSet presAssocID="{B11A24E6-5A09-4FC9-A911-0AF0F723365F}" presName="sibTrans" presStyleLbl="sibTrans2D1" presStyleIdx="1" presStyleCnt="5"/>
      <dgm:spPr/>
    </dgm:pt>
    <dgm:pt modelId="{7E6A6ED4-4E68-424D-9AED-DD95E5A7D380}" type="pres">
      <dgm:prSet presAssocID="{B11A24E6-5A09-4FC9-A911-0AF0F723365F}" presName="connectorText" presStyleLbl="sibTrans2D1" presStyleIdx="1" presStyleCnt="5"/>
      <dgm:spPr/>
    </dgm:pt>
    <dgm:pt modelId="{789268FF-DBAA-4247-8FAF-976CF7E25CD7}" type="pres">
      <dgm:prSet presAssocID="{C75AF95C-A819-45B3-BFC5-672553ADD604}" presName="node" presStyleLbl="node1" presStyleIdx="2" presStyleCnt="5">
        <dgm:presLayoutVars>
          <dgm:bulletEnabled val="1"/>
        </dgm:presLayoutVars>
      </dgm:prSet>
      <dgm:spPr/>
    </dgm:pt>
    <dgm:pt modelId="{F7C7C3AB-96A6-41F1-8090-15F3C0718B0B}" type="pres">
      <dgm:prSet presAssocID="{615F3272-B867-47FD-AEF0-77CB6BF10674}" presName="sibTrans" presStyleLbl="sibTrans2D1" presStyleIdx="2" presStyleCnt="5"/>
      <dgm:spPr/>
    </dgm:pt>
    <dgm:pt modelId="{106F8C3C-5C76-43DE-9A39-6AAD96DEF6AA}" type="pres">
      <dgm:prSet presAssocID="{615F3272-B867-47FD-AEF0-77CB6BF10674}" presName="connectorText" presStyleLbl="sibTrans2D1" presStyleIdx="2" presStyleCnt="5"/>
      <dgm:spPr/>
    </dgm:pt>
    <dgm:pt modelId="{B07718D0-6596-4C7B-BBD1-205802C36DCC}" type="pres">
      <dgm:prSet presAssocID="{35F03874-27C3-4590-AEBD-1CAF605AD078}" presName="node" presStyleLbl="node1" presStyleIdx="3" presStyleCnt="5">
        <dgm:presLayoutVars>
          <dgm:bulletEnabled val="1"/>
        </dgm:presLayoutVars>
      </dgm:prSet>
      <dgm:spPr/>
    </dgm:pt>
    <dgm:pt modelId="{CC137A21-969D-40CF-85F3-AE73EE9C4F53}" type="pres">
      <dgm:prSet presAssocID="{0B278EE5-1DFF-4FB5-9827-ABD4D4B56549}" presName="sibTrans" presStyleLbl="sibTrans2D1" presStyleIdx="3" presStyleCnt="5"/>
      <dgm:spPr/>
    </dgm:pt>
    <dgm:pt modelId="{A8A77BDB-EFE4-4318-95C2-35BDFC62CC85}" type="pres">
      <dgm:prSet presAssocID="{0B278EE5-1DFF-4FB5-9827-ABD4D4B56549}" presName="connectorText" presStyleLbl="sibTrans2D1" presStyleIdx="3" presStyleCnt="5"/>
      <dgm:spPr/>
    </dgm:pt>
    <dgm:pt modelId="{C791A735-71B4-4B3B-8A30-BA734BD8FB2F}" type="pres">
      <dgm:prSet presAssocID="{BD174F08-D721-43E0-948D-4057DD41241F}" presName="node" presStyleLbl="node1" presStyleIdx="4" presStyleCnt="5">
        <dgm:presLayoutVars>
          <dgm:bulletEnabled val="1"/>
        </dgm:presLayoutVars>
      </dgm:prSet>
      <dgm:spPr/>
    </dgm:pt>
    <dgm:pt modelId="{8AC3CBBD-3DAB-49A7-B325-D87ABD4EB639}" type="pres">
      <dgm:prSet presAssocID="{078B9D81-674B-4C46-855A-12680A8C4A01}" presName="sibTrans" presStyleLbl="sibTrans2D1" presStyleIdx="4" presStyleCnt="5"/>
      <dgm:spPr/>
    </dgm:pt>
    <dgm:pt modelId="{1D7D6D65-1454-47BC-93B0-FFFDB9E357C1}" type="pres">
      <dgm:prSet presAssocID="{078B9D81-674B-4C46-855A-12680A8C4A01}" presName="connectorText" presStyleLbl="sibTrans2D1" presStyleIdx="4" presStyleCnt="5"/>
      <dgm:spPr/>
    </dgm:pt>
  </dgm:ptLst>
  <dgm:cxnLst>
    <dgm:cxn modelId="{14F99502-23F5-4868-AA28-89319ADCC4E3}" type="presOf" srcId="{0B278EE5-1DFF-4FB5-9827-ABD4D4B56549}" destId="{CC137A21-969D-40CF-85F3-AE73EE9C4F53}" srcOrd="0" destOrd="0" presId="urn:microsoft.com/office/officeart/2005/8/layout/cycle2"/>
    <dgm:cxn modelId="{29B9B311-42E3-4634-B770-0451CC47D611}" type="presOf" srcId="{35F03874-27C3-4590-AEBD-1CAF605AD078}" destId="{B07718D0-6596-4C7B-BBD1-205802C36DCC}" srcOrd="0" destOrd="0" presId="urn:microsoft.com/office/officeart/2005/8/layout/cycle2"/>
    <dgm:cxn modelId="{E34C8F14-131F-495D-95B2-A1920AE926C7}" type="presOf" srcId="{F9C5BB40-39C5-4FEA-8642-EBF14A2EC9F2}" destId="{31AAE0E4-C762-4F4C-BB24-DFA4377AF06C}" srcOrd="0" destOrd="0" presId="urn:microsoft.com/office/officeart/2005/8/layout/cycle2"/>
    <dgm:cxn modelId="{FA993C20-6E77-4FA1-A234-9B8877B256A4}" srcId="{F9C5BB40-39C5-4FEA-8642-EBF14A2EC9F2}" destId="{A23AFA13-1597-4960-8702-A9CBDADE5F48}" srcOrd="0" destOrd="0" parTransId="{E71AC0F5-9814-4130-B8C3-AC279682BE9C}" sibTransId="{1421B800-78DF-4173-859B-FFA031A13F1E}"/>
    <dgm:cxn modelId="{C1492125-8E4E-4823-A5BF-DDAD7398B26E}" type="presOf" srcId="{C75AF95C-A819-45B3-BFC5-672553ADD604}" destId="{789268FF-DBAA-4247-8FAF-976CF7E25CD7}" srcOrd="0" destOrd="0" presId="urn:microsoft.com/office/officeart/2005/8/layout/cycle2"/>
    <dgm:cxn modelId="{9350BA3F-7436-49E0-BE3B-421A662B4EE9}" srcId="{F9C5BB40-39C5-4FEA-8642-EBF14A2EC9F2}" destId="{4C96B1CE-DA23-437C-AD13-773C32FDB3C6}" srcOrd="1" destOrd="0" parTransId="{7701C84E-7911-49DC-B87A-141D68E47619}" sibTransId="{B11A24E6-5A09-4FC9-A911-0AF0F723365F}"/>
    <dgm:cxn modelId="{663B8145-ED50-4285-994E-1AD0C04E5BAF}" type="presOf" srcId="{A23AFA13-1597-4960-8702-A9CBDADE5F48}" destId="{62777722-091A-46D6-981B-A78223A67784}" srcOrd="0" destOrd="0" presId="urn:microsoft.com/office/officeart/2005/8/layout/cycle2"/>
    <dgm:cxn modelId="{0E629D4E-2FF0-41D0-A793-1F92BEE84E98}" type="presOf" srcId="{B11A24E6-5A09-4FC9-A911-0AF0F723365F}" destId="{7E6A6ED4-4E68-424D-9AED-DD95E5A7D380}" srcOrd="1" destOrd="0" presId="urn:microsoft.com/office/officeart/2005/8/layout/cycle2"/>
    <dgm:cxn modelId="{2673DC72-DC4D-44DA-B40C-C3B7C4434A1B}" type="presOf" srcId="{4C96B1CE-DA23-437C-AD13-773C32FDB3C6}" destId="{3664EFBF-6AD5-497D-BA95-0B197B00C751}" srcOrd="0" destOrd="0" presId="urn:microsoft.com/office/officeart/2005/8/layout/cycle2"/>
    <dgm:cxn modelId="{46D35C87-65A3-4D8C-AFFB-47C3FE3C2195}" srcId="{F9C5BB40-39C5-4FEA-8642-EBF14A2EC9F2}" destId="{BD174F08-D721-43E0-948D-4057DD41241F}" srcOrd="4" destOrd="0" parTransId="{1B114036-A846-46FE-B8F5-5A53FF5E5C0D}" sibTransId="{078B9D81-674B-4C46-855A-12680A8C4A01}"/>
    <dgm:cxn modelId="{882D0F91-D255-47AA-BAF9-183ACF3F9896}" type="presOf" srcId="{078B9D81-674B-4C46-855A-12680A8C4A01}" destId="{8AC3CBBD-3DAB-49A7-B325-D87ABD4EB639}" srcOrd="0" destOrd="0" presId="urn:microsoft.com/office/officeart/2005/8/layout/cycle2"/>
    <dgm:cxn modelId="{B019BEA2-2083-4131-90DC-2F9FBB3D7251}" type="presOf" srcId="{615F3272-B867-47FD-AEF0-77CB6BF10674}" destId="{106F8C3C-5C76-43DE-9A39-6AAD96DEF6AA}" srcOrd="1" destOrd="0" presId="urn:microsoft.com/office/officeart/2005/8/layout/cycle2"/>
    <dgm:cxn modelId="{7E1BBBC7-D6EA-4DD8-BD16-14199D916DBB}" type="presOf" srcId="{615F3272-B867-47FD-AEF0-77CB6BF10674}" destId="{F7C7C3AB-96A6-41F1-8090-15F3C0718B0B}" srcOrd="0" destOrd="0" presId="urn:microsoft.com/office/officeart/2005/8/layout/cycle2"/>
    <dgm:cxn modelId="{99FAD8CB-6961-4107-AA6D-684E809791F7}" srcId="{F9C5BB40-39C5-4FEA-8642-EBF14A2EC9F2}" destId="{35F03874-27C3-4590-AEBD-1CAF605AD078}" srcOrd="3" destOrd="0" parTransId="{DB6C55C4-700C-47E8-A683-78C838233C2A}" sibTransId="{0B278EE5-1DFF-4FB5-9827-ABD4D4B56549}"/>
    <dgm:cxn modelId="{DD1DE8D0-5F02-4739-87F4-6779A80BBA8E}" type="presOf" srcId="{B11A24E6-5A09-4FC9-A911-0AF0F723365F}" destId="{DCF1BB9C-1289-4732-A0CC-D38848C08661}" srcOrd="0" destOrd="0" presId="urn:microsoft.com/office/officeart/2005/8/layout/cycle2"/>
    <dgm:cxn modelId="{36EDB6D8-9B10-442B-B2B7-CE55FE918131}" type="presOf" srcId="{0B278EE5-1DFF-4FB5-9827-ABD4D4B56549}" destId="{A8A77BDB-EFE4-4318-95C2-35BDFC62CC85}" srcOrd="1" destOrd="0" presId="urn:microsoft.com/office/officeart/2005/8/layout/cycle2"/>
    <dgm:cxn modelId="{9F0259DD-8878-4F7E-AE41-64B635FA3106}" type="presOf" srcId="{078B9D81-674B-4C46-855A-12680A8C4A01}" destId="{1D7D6D65-1454-47BC-93B0-FFFDB9E357C1}" srcOrd="1" destOrd="0" presId="urn:microsoft.com/office/officeart/2005/8/layout/cycle2"/>
    <dgm:cxn modelId="{5114E6E9-14C4-4EC3-8C74-8654ED558DC9}" type="presOf" srcId="{1421B800-78DF-4173-859B-FFA031A13F1E}" destId="{E7450D99-5896-4857-A2A0-D24F69523C79}" srcOrd="0" destOrd="0" presId="urn:microsoft.com/office/officeart/2005/8/layout/cycle2"/>
    <dgm:cxn modelId="{3126ADEB-6959-4EA5-A6D7-F93D9DE57EBA}" type="presOf" srcId="{1421B800-78DF-4173-859B-FFA031A13F1E}" destId="{B41C4DFD-43A7-4F36-B383-A14A7FA9A15F}" srcOrd="1" destOrd="0" presId="urn:microsoft.com/office/officeart/2005/8/layout/cycle2"/>
    <dgm:cxn modelId="{3CFB0EEE-1A22-41E1-BEF2-D8C4E23F4BB8}" srcId="{F9C5BB40-39C5-4FEA-8642-EBF14A2EC9F2}" destId="{C75AF95C-A819-45B3-BFC5-672553ADD604}" srcOrd="2" destOrd="0" parTransId="{B84A4787-AC35-43BB-A5A1-4A691736C275}" sibTransId="{615F3272-B867-47FD-AEF0-77CB6BF10674}"/>
    <dgm:cxn modelId="{FDB8B1EF-6B48-46A4-BAAA-45A2980B94A0}" type="presOf" srcId="{BD174F08-D721-43E0-948D-4057DD41241F}" destId="{C791A735-71B4-4B3B-8A30-BA734BD8FB2F}" srcOrd="0" destOrd="0" presId="urn:microsoft.com/office/officeart/2005/8/layout/cycle2"/>
    <dgm:cxn modelId="{F0CB1AE5-FC61-4269-A892-DFCBDF496B0E}" type="presParOf" srcId="{31AAE0E4-C762-4F4C-BB24-DFA4377AF06C}" destId="{62777722-091A-46D6-981B-A78223A67784}" srcOrd="0" destOrd="0" presId="urn:microsoft.com/office/officeart/2005/8/layout/cycle2"/>
    <dgm:cxn modelId="{A2E822BE-B139-4D03-AF50-004C2004688E}" type="presParOf" srcId="{31AAE0E4-C762-4F4C-BB24-DFA4377AF06C}" destId="{E7450D99-5896-4857-A2A0-D24F69523C79}" srcOrd="1" destOrd="0" presId="urn:microsoft.com/office/officeart/2005/8/layout/cycle2"/>
    <dgm:cxn modelId="{3981EFE2-8E79-43E7-857D-F59C75FC5DDA}" type="presParOf" srcId="{E7450D99-5896-4857-A2A0-D24F69523C79}" destId="{B41C4DFD-43A7-4F36-B383-A14A7FA9A15F}" srcOrd="0" destOrd="0" presId="urn:microsoft.com/office/officeart/2005/8/layout/cycle2"/>
    <dgm:cxn modelId="{6F95338C-2FB9-47CF-AB90-003994945A7C}" type="presParOf" srcId="{31AAE0E4-C762-4F4C-BB24-DFA4377AF06C}" destId="{3664EFBF-6AD5-497D-BA95-0B197B00C751}" srcOrd="2" destOrd="0" presId="urn:microsoft.com/office/officeart/2005/8/layout/cycle2"/>
    <dgm:cxn modelId="{8703DEB9-DE46-4532-A4C8-0DABA7082110}" type="presParOf" srcId="{31AAE0E4-C762-4F4C-BB24-DFA4377AF06C}" destId="{DCF1BB9C-1289-4732-A0CC-D38848C08661}" srcOrd="3" destOrd="0" presId="urn:microsoft.com/office/officeart/2005/8/layout/cycle2"/>
    <dgm:cxn modelId="{29A3833A-6ACF-4E6C-A2CA-EB6449630BFA}" type="presParOf" srcId="{DCF1BB9C-1289-4732-A0CC-D38848C08661}" destId="{7E6A6ED4-4E68-424D-9AED-DD95E5A7D380}" srcOrd="0" destOrd="0" presId="urn:microsoft.com/office/officeart/2005/8/layout/cycle2"/>
    <dgm:cxn modelId="{40B6104E-4F4F-4FC0-859C-7E6B6E4C80DB}" type="presParOf" srcId="{31AAE0E4-C762-4F4C-BB24-DFA4377AF06C}" destId="{789268FF-DBAA-4247-8FAF-976CF7E25CD7}" srcOrd="4" destOrd="0" presId="urn:microsoft.com/office/officeart/2005/8/layout/cycle2"/>
    <dgm:cxn modelId="{C427B6D2-1F75-4B20-9878-13D4A030120E}" type="presParOf" srcId="{31AAE0E4-C762-4F4C-BB24-DFA4377AF06C}" destId="{F7C7C3AB-96A6-41F1-8090-15F3C0718B0B}" srcOrd="5" destOrd="0" presId="urn:microsoft.com/office/officeart/2005/8/layout/cycle2"/>
    <dgm:cxn modelId="{91DB84BE-6408-4951-ADE7-4ED8D103784A}" type="presParOf" srcId="{F7C7C3AB-96A6-41F1-8090-15F3C0718B0B}" destId="{106F8C3C-5C76-43DE-9A39-6AAD96DEF6AA}" srcOrd="0" destOrd="0" presId="urn:microsoft.com/office/officeart/2005/8/layout/cycle2"/>
    <dgm:cxn modelId="{E5F8F329-B594-449C-B685-F3551AAD0916}" type="presParOf" srcId="{31AAE0E4-C762-4F4C-BB24-DFA4377AF06C}" destId="{B07718D0-6596-4C7B-BBD1-205802C36DCC}" srcOrd="6" destOrd="0" presId="urn:microsoft.com/office/officeart/2005/8/layout/cycle2"/>
    <dgm:cxn modelId="{4FD3F005-CB40-4878-AC36-D799AEECE229}" type="presParOf" srcId="{31AAE0E4-C762-4F4C-BB24-DFA4377AF06C}" destId="{CC137A21-969D-40CF-85F3-AE73EE9C4F53}" srcOrd="7" destOrd="0" presId="urn:microsoft.com/office/officeart/2005/8/layout/cycle2"/>
    <dgm:cxn modelId="{D33C7738-0ABA-41B0-BBEA-5BA2821E278A}" type="presParOf" srcId="{CC137A21-969D-40CF-85F3-AE73EE9C4F53}" destId="{A8A77BDB-EFE4-4318-95C2-35BDFC62CC85}" srcOrd="0" destOrd="0" presId="urn:microsoft.com/office/officeart/2005/8/layout/cycle2"/>
    <dgm:cxn modelId="{EC91A33A-0001-4037-9B9C-117AD0C4BB56}" type="presParOf" srcId="{31AAE0E4-C762-4F4C-BB24-DFA4377AF06C}" destId="{C791A735-71B4-4B3B-8A30-BA734BD8FB2F}" srcOrd="8" destOrd="0" presId="urn:microsoft.com/office/officeart/2005/8/layout/cycle2"/>
    <dgm:cxn modelId="{8974B163-38DE-4001-91EB-A629CFF87F14}" type="presParOf" srcId="{31AAE0E4-C762-4F4C-BB24-DFA4377AF06C}" destId="{8AC3CBBD-3DAB-49A7-B325-D87ABD4EB639}" srcOrd="9" destOrd="0" presId="urn:microsoft.com/office/officeart/2005/8/layout/cycle2"/>
    <dgm:cxn modelId="{D25DC3DB-B0A7-4680-8CBE-2EDBCE888002}" type="presParOf" srcId="{8AC3CBBD-3DAB-49A7-B325-D87ABD4EB639}" destId="{1D7D6D65-1454-47BC-93B0-FFFDB9E357C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77722-091A-46D6-981B-A78223A67784}">
      <dsp:nvSpPr>
        <dsp:cNvPr id="0" name=""/>
        <dsp:cNvSpPr/>
      </dsp:nvSpPr>
      <dsp:spPr>
        <a:xfrm>
          <a:off x="2884289" y="703"/>
          <a:ext cx="1546621" cy="1546621"/>
        </a:xfrm>
        <a:prstGeom prst="ellipse">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Solar system</a:t>
          </a:r>
        </a:p>
      </dsp:txBody>
      <dsp:txXfrm>
        <a:off x="3110786" y="227200"/>
        <a:ext cx="1093627" cy="1093627"/>
      </dsp:txXfrm>
    </dsp:sp>
    <dsp:sp modelId="{E7450D99-5896-4857-A2A0-D24F69523C79}">
      <dsp:nvSpPr>
        <dsp:cNvPr id="0" name=""/>
        <dsp:cNvSpPr/>
      </dsp:nvSpPr>
      <dsp:spPr>
        <a:xfrm rot="2160000">
          <a:off x="4381988" y="1188614"/>
          <a:ext cx="410969" cy="52198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4393761" y="1256777"/>
        <a:ext cx="287678" cy="313190"/>
      </dsp:txXfrm>
    </dsp:sp>
    <dsp:sp modelId="{3664EFBF-6AD5-497D-BA95-0B197B00C751}">
      <dsp:nvSpPr>
        <dsp:cNvPr id="0" name=""/>
        <dsp:cNvSpPr/>
      </dsp:nvSpPr>
      <dsp:spPr>
        <a:xfrm>
          <a:off x="4762855" y="1365562"/>
          <a:ext cx="1546621" cy="1546621"/>
        </a:xfrm>
        <a:prstGeom prst="ellipse">
          <a:avLst/>
        </a:prstGeom>
        <a:solidFill>
          <a:schemeClr val="accent5">
            <a:hueOff val="2794580"/>
            <a:satOff val="-2409"/>
            <a:lumOff val="318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planet</a:t>
          </a:r>
        </a:p>
      </dsp:txBody>
      <dsp:txXfrm>
        <a:off x="4989352" y="1592059"/>
        <a:ext cx="1093627" cy="1093627"/>
      </dsp:txXfrm>
    </dsp:sp>
    <dsp:sp modelId="{DCF1BB9C-1289-4732-A0CC-D38848C08661}">
      <dsp:nvSpPr>
        <dsp:cNvPr id="0" name=""/>
        <dsp:cNvSpPr/>
      </dsp:nvSpPr>
      <dsp:spPr>
        <a:xfrm rot="6480000">
          <a:off x="4975501" y="2971012"/>
          <a:ext cx="410969" cy="521984"/>
        </a:xfrm>
        <a:prstGeom prst="rightArrow">
          <a:avLst>
            <a:gd name="adj1" fmla="val 60000"/>
            <a:gd name="adj2" fmla="val 50000"/>
          </a:avLst>
        </a:prstGeom>
        <a:solidFill>
          <a:schemeClr val="accent5">
            <a:hueOff val="2794580"/>
            <a:satOff val="-2409"/>
            <a:lumOff val="318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5056196" y="3016781"/>
        <a:ext cx="287678" cy="313190"/>
      </dsp:txXfrm>
    </dsp:sp>
    <dsp:sp modelId="{789268FF-DBAA-4247-8FAF-976CF7E25CD7}">
      <dsp:nvSpPr>
        <dsp:cNvPr id="0" name=""/>
        <dsp:cNvSpPr/>
      </dsp:nvSpPr>
      <dsp:spPr>
        <a:xfrm>
          <a:off x="4045306" y="3573949"/>
          <a:ext cx="1546621" cy="1546621"/>
        </a:xfrm>
        <a:prstGeom prst="ellipse">
          <a:avLst/>
        </a:prstGeom>
        <a:solidFill>
          <a:schemeClr val="accent5">
            <a:hueOff val="5589159"/>
            <a:satOff val="-4817"/>
            <a:lumOff val="637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rotation</a:t>
          </a:r>
        </a:p>
      </dsp:txBody>
      <dsp:txXfrm>
        <a:off x="4271803" y="3800446"/>
        <a:ext cx="1093627" cy="1093627"/>
      </dsp:txXfrm>
    </dsp:sp>
    <dsp:sp modelId="{F7C7C3AB-96A6-41F1-8090-15F3C0718B0B}">
      <dsp:nvSpPr>
        <dsp:cNvPr id="0" name=""/>
        <dsp:cNvSpPr/>
      </dsp:nvSpPr>
      <dsp:spPr>
        <a:xfrm rot="10800000">
          <a:off x="3463746" y="4086267"/>
          <a:ext cx="410969" cy="521984"/>
        </a:xfrm>
        <a:prstGeom prst="rightArrow">
          <a:avLst>
            <a:gd name="adj1" fmla="val 60000"/>
            <a:gd name="adj2" fmla="val 50000"/>
          </a:avLst>
        </a:prstGeom>
        <a:solidFill>
          <a:schemeClr val="accent5">
            <a:hueOff val="5589159"/>
            <a:satOff val="-4817"/>
            <a:lumOff val="6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3587037" y="4190664"/>
        <a:ext cx="287678" cy="313190"/>
      </dsp:txXfrm>
    </dsp:sp>
    <dsp:sp modelId="{B07718D0-6596-4C7B-BBD1-205802C36DCC}">
      <dsp:nvSpPr>
        <dsp:cNvPr id="0" name=""/>
        <dsp:cNvSpPr/>
      </dsp:nvSpPr>
      <dsp:spPr>
        <a:xfrm>
          <a:off x="1723271" y="3573949"/>
          <a:ext cx="1546621" cy="1546621"/>
        </a:xfrm>
        <a:prstGeom prst="ellipse">
          <a:avLst/>
        </a:prstGeom>
        <a:solidFill>
          <a:schemeClr val="accent5">
            <a:hueOff val="8383739"/>
            <a:satOff val="-7226"/>
            <a:lumOff val="956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axis</a:t>
          </a:r>
        </a:p>
      </dsp:txBody>
      <dsp:txXfrm>
        <a:off x="1949768" y="3800446"/>
        <a:ext cx="1093627" cy="1093627"/>
      </dsp:txXfrm>
    </dsp:sp>
    <dsp:sp modelId="{CC137A21-969D-40CF-85F3-AE73EE9C4F53}">
      <dsp:nvSpPr>
        <dsp:cNvPr id="0" name=""/>
        <dsp:cNvSpPr/>
      </dsp:nvSpPr>
      <dsp:spPr>
        <a:xfrm rot="15120000">
          <a:off x="1935917" y="2993136"/>
          <a:ext cx="410969" cy="521984"/>
        </a:xfrm>
        <a:prstGeom prst="rightArrow">
          <a:avLst>
            <a:gd name="adj1" fmla="val 60000"/>
            <a:gd name="adj2" fmla="val 50000"/>
          </a:avLst>
        </a:prstGeom>
        <a:solidFill>
          <a:schemeClr val="accent5">
            <a:hueOff val="8383739"/>
            <a:satOff val="-7226"/>
            <a:lumOff val="956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016612" y="3156161"/>
        <a:ext cx="287678" cy="313190"/>
      </dsp:txXfrm>
    </dsp:sp>
    <dsp:sp modelId="{C791A735-71B4-4B3B-8A30-BA734BD8FB2F}">
      <dsp:nvSpPr>
        <dsp:cNvPr id="0" name=""/>
        <dsp:cNvSpPr/>
      </dsp:nvSpPr>
      <dsp:spPr>
        <a:xfrm>
          <a:off x="1005722" y="1365562"/>
          <a:ext cx="1546621" cy="1546621"/>
        </a:xfrm>
        <a:prstGeom prst="ellipse">
          <a:avLst/>
        </a:prstGeom>
        <a:solidFill>
          <a:schemeClr val="accent5">
            <a:hueOff val="11178319"/>
            <a:satOff val="-9634"/>
            <a:lumOff val="1274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revolution</a:t>
          </a:r>
        </a:p>
      </dsp:txBody>
      <dsp:txXfrm>
        <a:off x="1232219" y="1592059"/>
        <a:ext cx="1093627" cy="1093627"/>
      </dsp:txXfrm>
    </dsp:sp>
    <dsp:sp modelId="{8AC3CBBD-3DAB-49A7-B325-D87ABD4EB639}">
      <dsp:nvSpPr>
        <dsp:cNvPr id="0" name=""/>
        <dsp:cNvSpPr/>
      </dsp:nvSpPr>
      <dsp:spPr>
        <a:xfrm rot="19440000">
          <a:off x="2503422" y="1202288"/>
          <a:ext cx="410969" cy="521984"/>
        </a:xfrm>
        <a:prstGeom prst="rightArrow">
          <a:avLst>
            <a:gd name="adj1" fmla="val 60000"/>
            <a:gd name="adj2" fmla="val 50000"/>
          </a:avLst>
        </a:prstGeom>
        <a:solidFill>
          <a:schemeClr val="accent5">
            <a:hueOff val="11178319"/>
            <a:satOff val="-9634"/>
            <a:lumOff val="1274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515195" y="1342919"/>
        <a:ext cx="287678" cy="31319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37868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64930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4639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8256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594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846CE7D5-CF57-46EF-B807-FDD0502418D4}" type="datetimeFigureOut">
              <a:rPr lang="en-US" smtClean="0"/>
              <a:t>4/12/2018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0187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846CE7D5-CF57-46EF-B807-FDD0502418D4}" type="datetimeFigureOut">
              <a:rPr lang="en-US" smtClean="0"/>
              <a:t>4/12/2018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3502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846CE7D5-CF57-46EF-B807-FDD0502418D4}" type="datetimeFigureOut">
              <a:rPr lang="en-US" smtClean="0"/>
              <a:t>4/12/2018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6422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6CE7D5-CF57-46EF-B807-FDD0502418D4}" type="datetimeFigureOut">
              <a:rPr lang="en-US" smtClean="0"/>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2679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4/12/2018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1503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4/12/2018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4918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846CE7D5-CF57-46EF-B807-FDD0502418D4}" type="datetimeFigureOut">
              <a:rPr lang="en-US" smtClean="0"/>
              <a:t>4/12/2018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55525153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18">
            <a:extLst>
              <a:ext uri="{FF2B5EF4-FFF2-40B4-BE49-F238E27FC236}">
                <a16:creationId xmlns:a16="http://schemas.microsoft.com/office/drawing/2014/main" id="{69373E92-F88D-4F0A-94DF-393703E7DA7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938" y="46653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0">
            <a:extLst>
              <a:ext uri="{FF2B5EF4-FFF2-40B4-BE49-F238E27FC236}">
                <a16:creationId xmlns:a16="http://schemas.microsoft.com/office/drawing/2014/main" id="{C629DAA0-ADF6-43FD-9C99-483F722B56E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09288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2" descr="Image result for collaboration quotes">
            <a:extLst>
              <a:ext uri="{FF2B5EF4-FFF2-40B4-BE49-F238E27FC236}">
                <a16:creationId xmlns:a16="http://schemas.microsoft.com/office/drawing/2014/main" id="{D891C0C4-18D4-4A2A-A7BC-8E76DCBE507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135694" y="759599"/>
            <a:ext cx="3811414" cy="53306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31" name="Rectangle 22">
            <a:extLst>
              <a:ext uri="{FF2B5EF4-FFF2-40B4-BE49-F238E27FC236}">
                <a16:creationId xmlns:a16="http://schemas.microsoft.com/office/drawing/2014/main" id="{F32C8C35-BF44-4CFB-9754-81F07C9812A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84504" y="169164"/>
            <a:ext cx="4705801" cy="3255264"/>
          </a:xfrm>
        </p:spPr>
        <p:txBody>
          <a:bodyPr>
            <a:normAutofit/>
          </a:bodyPr>
          <a:lstStyle/>
          <a:p>
            <a:r>
              <a:rPr lang="en-US"/>
              <a:t>January - Collaboration</a:t>
            </a:r>
          </a:p>
        </p:txBody>
      </p:sp>
      <p:sp>
        <p:nvSpPr>
          <p:cNvPr id="3" name="Subtitle 2"/>
          <p:cNvSpPr>
            <a:spLocks noGrp="1"/>
          </p:cNvSpPr>
          <p:nvPr>
            <p:ph type="subTitle" idx="1"/>
          </p:nvPr>
        </p:nvSpPr>
        <p:spPr>
          <a:xfrm>
            <a:off x="1014671" y="3719896"/>
            <a:ext cx="4675634" cy="1944437"/>
          </a:xfrm>
        </p:spPr>
        <p:txBody>
          <a:bodyPr>
            <a:noAutofit/>
          </a:bodyPr>
          <a:lstStyle/>
          <a:p>
            <a:r>
              <a:rPr lang="en-US" sz="2800">
                <a:solidFill>
                  <a:schemeClr val="tx1">
                    <a:lumMod val="85000"/>
                    <a:lumOff val="15000"/>
                  </a:schemeClr>
                </a:solidFill>
              </a:rPr>
              <a:t>Grab a snack and </a:t>
            </a:r>
            <a:r>
              <a:rPr lang="en-US" sz="2800" b="1">
                <a:solidFill>
                  <a:srgbClr val="FFFF00"/>
                </a:solidFill>
              </a:rPr>
              <a:t>PLEASE SIGN IN!</a:t>
            </a:r>
            <a:r>
              <a:rPr lang="en-US" sz="2800">
                <a:solidFill>
                  <a:schemeClr val="tx1">
                    <a:lumMod val="85000"/>
                    <a:lumOff val="15000"/>
                  </a:schemeClr>
                </a:solidFill>
              </a:rPr>
              <a:t> We will be using technology the first half today, so please sign-in to your device. Thanks! </a:t>
            </a:r>
          </a:p>
        </p:txBody>
      </p:sp>
      <p:sp>
        <p:nvSpPr>
          <p:cNvPr id="4" name="Arrow: Right 3">
            <a:extLst>
              <a:ext uri="{FF2B5EF4-FFF2-40B4-BE49-F238E27FC236}">
                <a16:creationId xmlns:a16="http://schemas.microsoft.com/office/drawing/2014/main" id="{6A981719-4100-4722-97CA-A8A43BCE784B}"/>
              </a:ext>
            </a:extLst>
          </p:cNvPr>
          <p:cNvSpPr/>
          <p:nvPr/>
        </p:nvSpPr>
        <p:spPr>
          <a:xfrm>
            <a:off x="6092889" y="3157728"/>
            <a:ext cx="1042805" cy="56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1415-94E9-4C63-BCFD-BD5A4117D027}"/>
              </a:ext>
            </a:extLst>
          </p:cNvPr>
          <p:cNvSpPr>
            <a:spLocks noGrp="1"/>
          </p:cNvSpPr>
          <p:nvPr>
            <p:ph type="title"/>
          </p:nvPr>
        </p:nvSpPr>
        <p:spPr/>
        <p:txBody>
          <a:bodyPr/>
          <a:lstStyle/>
          <a:p>
            <a:r>
              <a:rPr lang="en-US"/>
              <a:t>Pass the Story </a:t>
            </a:r>
            <a:r>
              <a:rPr lang="en-US">
                <a:latin typeface="Kristen ITC" panose="03050502040202030202" pitchFamily="66" charset="0"/>
              </a:rPr>
              <a:t>revised</a:t>
            </a:r>
          </a:p>
        </p:txBody>
      </p:sp>
      <p:graphicFrame>
        <p:nvGraphicFramePr>
          <p:cNvPr id="4" name="Content Placeholder 3">
            <a:extLst>
              <a:ext uri="{FF2B5EF4-FFF2-40B4-BE49-F238E27FC236}">
                <a16:creationId xmlns:a16="http://schemas.microsoft.com/office/drawing/2014/main" id="{C49A5002-87DA-4E9F-A163-345A9553DED3}"/>
              </a:ext>
            </a:extLst>
          </p:cNvPr>
          <p:cNvGraphicFramePr>
            <a:graphicFrameLocks noGrp="1"/>
          </p:cNvGraphicFramePr>
          <p:nvPr>
            <p:ph idx="1"/>
            <p:extLst>
              <p:ext uri="{D42A27DB-BD31-4B8C-83A1-F6EECF244321}">
                <p14:modId xmlns:p14="http://schemas.microsoft.com/office/powerpoint/2010/main" val="866913794"/>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78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6AC8650-B7FF-4277-8E84-A04FF82BAE6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6B32571-0D20-4C1B-8C73-F2634942AB2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w="25400" cap="sq">
            <a:solidFill>
              <a:schemeClr val="tx1">
                <a:lumMod val="50000"/>
                <a:lumOff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A43C88AF-78D5-403B-A0D8-09A70237B3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1" cy="5897880"/>
          </a:xfrm>
          <a:prstGeom prst="rect">
            <a:avLst/>
          </a:prstGeom>
          <a:solidFill>
            <a:srgbClr val="FFFFFF"/>
          </a:solidFill>
          <a:ln w="25400" cap="sq">
            <a:solidFill>
              <a:schemeClr val="tx1">
                <a:lumMod val="50000"/>
                <a:lumOff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screenshot of a cell phone&#10;&#10;Description generated with very high confidence">
            <a:extLst>
              <a:ext uri="{FF2B5EF4-FFF2-40B4-BE49-F238E27FC236}">
                <a16:creationId xmlns:a16="http://schemas.microsoft.com/office/drawing/2014/main" id="{ED1C17B4-4FB0-46D8-A236-A5A2D3AC7C85}"/>
              </a:ext>
            </a:extLst>
          </p:cNvPr>
          <p:cNvPicPr>
            <a:picLocks noChangeAspect="1"/>
          </p:cNvPicPr>
          <p:nvPr/>
        </p:nvPicPr>
        <p:blipFill rotWithShape="1">
          <a:blip r:embed="rId2"/>
          <a:srcRect/>
          <a:stretch/>
        </p:blipFill>
        <p:spPr>
          <a:xfrm>
            <a:off x="6423321" y="777424"/>
            <a:ext cx="5130799" cy="5303152"/>
          </a:xfrm>
          <a:prstGeom prst="rect">
            <a:avLst/>
          </a:prstGeom>
        </p:spPr>
      </p:pic>
      <p:pic>
        <p:nvPicPr>
          <p:cNvPr id="1026" name="Picture 2" descr="Image result for be funny">
            <a:extLst>
              <a:ext uri="{FF2B5EF4-FFF2-40B4-BE49-F238E27FC236}">
                <a16:creationId xmlns:a16="http://schemas.microsoft.com/office/drawing/2014/main" id="{4E0C70FC-6081-4031-B43C-8492B52B9F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643467" y="1613980"/>
            <a:ext cx="5130799" cy="363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542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BE5C-4EC1-4EC2-B4F5-9DC4B8709A53}"/>
              </a:ext>
            </a:extLst>
          </p:cNvPr>
          <p:cNvSpPr>
            <a:spLocks noGrp="1"/>
          </p:cNvSpPr>
          <p:nvPr>
            <p:ph type="title"/>
          </p:nvPr>
        </p:nvSpPr>
        <p:spPr/>
        <p:txBody>
          <a:bodyPr/>
          <a:lstStyle/>
          <a:p>
            <a:r>
              <a:rPr lang="en-US"/>
              <a:t>Connect the Dots </a:t>
            </a:r>
            <a:br>
              <a:rPr lang="en-US"/>
            </a:br>
            <a:r>
              <a:rPr lang="en-US">
                <a:latin typeface="Juice ITC" panose="04040403040A02020202" pitchFamily="82" charset="0"/>
              </a:rPr>
              <a:t>to close our learning</a:t>
            </a:r>
          </a:p>
        </p:txBody>
      </p:sp>
      <p:pic>
        <p:nvPicPr>
          <p:cNvPr id="4" name="Content Placeholder 3">
            <a:extLst>
              <a:ext uri="{FF2B5EF4-FFF2-40B4-BE49-F238E27FC236}">
                <a16:creationId xmlns:a16="http://schemas.microsoft.com/office/drawing/2014/main" id="{E991BE95-E6FC-4CED-9258-E3C8713BFE55}"/>
              </a:ext>
            </a:extLst>
          </p:cNvPr>
          <p:cNvPicPr>
            <a:picLocks noGrp="1" noChangeAspect="1"/>
          </p:cNvPicPr>
          <p:nvPr>
            <p:ph idx="1"/>
          </p:nvPr>
        </p:nvPicPr>
        <p:blipFill>
          <a:blip r:embed="rId2"/>
          <a:stretch>
            <a:fillRect/>
          </a:stretch>
        </p:blipFill>
        <p:spPr>
          <a:xfrm>
            <a:off x="4138308" y="863600"/>
            <a:ext cx="6776060" cy="5121275"/>
          </a:xfrm>
          <a:prstGeom prst="rect">
            <a:avLst/>
          </a:prstGeom>
        </p:spPr>
      </p:pic>
    </p:spTree>
    <p:extLst>
      <p:ext uri="{BB962C8B-B14F-4D97-AF65-F5344CB8AC3E}">
        <p14:creationId xmlns:p14="http://schemas.microsoft.com/office/powerpoint/2010/main" val="1400712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FB26DF-1058-4FF2-A7D8-CC9D04982CF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DF663E57-5EFE-40CA-99A5-7BDB95908FD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 name="Picture 1">
            <a:extLst>
              <a:ext uri="{FF2B5EF4-FFF2-40B4-BE49-F238E27FC236}">
                <a16:creationId xmlns:a16="http://schemas.microsoft.com/office/drawing/2014/main" id="{7BED1ACA-2B6C-46C9-B920-9075DA6B1BF1}"/>
              </a:ext>
            </a:extLst>
          </p:cNvPr>
          <p:cNvPicPr>
            <a:picLocks noChangeAspect="1"/>
          </p:cNvPicPr>
          <p:nvPr/>
        </p:nvPicPr>
        <p:blipFill>
          <a:blip r:embed="rId2"/>
          <a:stretch>
            <a:fillRect/>
          </a:stretch>
        </p:blipFill>
        <p:spPr>
          <a:xfrm>
            <a:off x="4312949" y="409836"/>
            <a:ext cx="6864131" cy="5680068"/>
          </a:xfrm>
          <a:prstGeom prst="rect">
            <a:avLst/>
          </a:prstGeom>
        </p:spPr>
      </p:pic>
    </p:spTree>
    <p:extLst>
      <p:ext uri="{BB962C8B-B14F-4D97-AF65-F5344CB8AC3E}">
        <p14:creationId xmlns:p14="http://schemas.microsoft.com/office/powerpoint/2010/main" val="392157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DB8424AB-D56B-4256-866A-5B54DE93C20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id="{FC999C28-AD33-4EB7-A5F1-C06D10A5FDF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5" name="Rectangle 74">
            <a:extLst>
              <a:ext uri="{FF2B5EF4-FFF2-40B4-BE49-F238E27FC236}">
                <a16:creationId xmlns:a16="http://schemas.microsoft.com/office/drawing/2014/main" id="{0864E5C9-52C9-4572-AC75-548B9B9C264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45CC6500-4DBD-4C34-BC14-2387FB483BE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50" name="Picture 2" descr="Image result for barrier games">
            <a:extLst>
              <a:ext uri="{FF2B5EF4-FFF2-40B4-BE49-F238E27FC236}">
                <a16:creationId xmlns:a16="http://schemas.microsoft.com/office/drawing/2014/main" id="{E6AAF870-0F85-42A9-BC43-7CC13E5AADD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20640" y="1037197"/>
            <a:ext cx="6367271" cy="477545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4E34A3B6-BAD2-4156-BDC6-4736248BFD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489F879-6D41-4A01-96B4-34A954E294A4}"/>
              </a:ext>
            </a:extLst>
          </p:cNvPr>
          <p:cNvSpPr>
            <a:spLocks noGrp="1"/>
          </p:cNvSpPr>
          <p:nvPr>
            <p:ph type="title"/>
          </p:nvPr>
        </p:nvSpPr>
        <p:spPr>
          <a:xfrm>
            <a:off x="585216" y="1298448"/>
            <a:ext cx="3743321" cy="3255264"/>
          </a:xfrm>
        </p:spPr>
        <p:txBody>
          <a:bodyPr vert="horz" lIns="91440" tIns="45720" rIns="91440" bIns="45720" rtlCol="0" anchor="b">
            <a:normAutofit/>
          </a:bodyPr>
          <a:lstStyle/>
          <a:p>
            <a:r>
              <a:rPr lang="en-US" sz="5900" spc="-100">
                <a:latin typeface="Pristina" panose="03060402040406080204" pitchFamily="66" charset="0"/>
              </a:rPr>
              <a:t>Warming Up with </a:t>
            </a:r>
            <a:r>
              <a:rPr lang="en-US" sz="5900" spc="-100"/>
              <a:t>Barrier Games</a:t>
            </a:r>
          </a:p>
        </p:txBody>
      </p:sp>
    </p:spTree>
    <p:extLst>
      <p:ext uri="{BB962C8B-B14F-4D97-AF65-F5344CB8AC3E}">
        <p14:creationId xmlns:p14="http://schemas.microsoft.com/office/powerpoint/2010/main" val="2015706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FB26DF-1058-4FF2-A7D8-CC9D04982CF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DF663E57-5EFE-40CA-99A5-7BDB95908FD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a:extLst>
              <a:ext uri="{FF2B5EF4-FFF2-40B4-BE49-F238E27FC236}">
                <a16:creationId xmlns:a16="http://schemas.microsoft.com/office/drawing/2014/main" id="{8B7C0E57-7C71-4BA2-A80F-1DD0AF4429BE}"/>
              </a:ext>
            </a:extLst>
          </p:cNvPr>
          <p:cNvPicPr>
            <a:picLocks noChangeAspect="1"/>
          </p:cNvPicPr>
          <p:nvPr/>
        </p:nvPicPr>
        <p:blipFill>
          <a:blip r:embed="rId2"/>
          <a:stretch>
            <a:fillRect/>
          </a:stretch>
        </p:blipFill>
        <p:spPr>
          <a:xfrm>
            <a:off x="4431151" y="190874"/>
            <a:ext cx="6055265" cy="6276165"/>
          </a:xfrm>
          <a:prstGeom prst="rect">
            <a:avLst/>
          </a:prstGeom>
        </p:spPr>
      </p:pic>
    </p:spTree>
    <p:extLst>
      <p:ext uri="{BB962C8B-B14F-4D97-AF65-F5344CB8AC3E}">
        <p14:creationId xmlns:p14="http://schemas.microsoft.com/office/powerpoint/2010/main" val="14320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855A1-A488-4A1A-8AA4-B182F89B2A8B}"/>
              </a:ext>
            </a:extLst>
          </p:cNvPr>
          <p:cNvSpPr>
            <a:spLocks noGrp="1"/>
          </p:cNvSpPr>
          <p:nvPr>
            <p:ph type="title"/>
          </p:nvPr>
        </p:nvSpPr>
        <p:spPr/>
        <p:txBody>
          <a:bodyPr/>
          <a:lstStyle/>
          <a:p>
            <a:r>
              <a:rPr lang="en-US"/>
              <a:t>Consensus Placemat</a:t>
            </a:r>
            <a:br>
              <a:rPr lang="en-US"/>
            </a:br>
            <a:endParaRPr lang="en-US">
              <a:latin typeface="Magneto" panose="04030805050802020D02" pitchFamily="82" charset="0"/>
            </a:endParaRPr>
          </a:p>
        </p:txBody>
      </p:sp>
      <p:pic>
        <p:nvPicPr>
          <p:cNvPr id="1026" name="Picture 2" descr="Consensus Placemat - How I use it to motivate and prepare my students for learning">
            <a:extLst>
              <a:ext uri="{FF2B5EF4-FFF2-40B4-BE49-F238E27FC236}">
                <a16:creationId xmlns:a16="http://schemas.microsoft.com/office/drawing/2014/main" id="{17B5E8AC-D8EF-473D-88ED-C6FFC546A7C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78338" y="1104900"/>
            <a:ext cx="6096000" cy="4638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14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6C6AD-67B4-4957-B162-E71D3F1297AC}"/>
              </a:ext>
            </a:extLst>
          </p:cNvPr>
          <p:cNvSpPr>
            <a:spLocks noGrp="1"/>
          </p:cNvSpPr>
          <p:nvPr>
            <p:ph type="title"/>
          </p:nvPr>
        </p:nvSpPr>
        <p:spPr>
          <a:xfrm>
            <a:off x="365760" y="1123950"/>
            <a:ext cx="3121559" cy="4600575"/>
          </a:xfrm>
        </p:spPr>
        <p:txBody>
          <a:bodyPr/>
          <a:lstStyle/>
          <a:p>
            <a:r>
              <a:rPr lang="en-US"/>
              <a:t>Consensus Placemat </a:t>
            </a:r>
            <a:br>
              <a:rPr lang="en-US">
                <a:solidFill>
                  <a:schemeClr val="tx1"/>
                </a:solidFill>
                <a:latin typeface="+mj-ea"/>
                <a:cs typeface="+mj-ea"/>
              </a:rPr>
            </a:br>
            <a:r>
              <a:rPr lang="en-US">
                <a:latin typeface="Matura MT Script Capitals" panose="03020802060602070202" pitchFamily="66" charset="0"/>
                <a:ea typeface="NSimSun" panose="02010609030101010101" pitchFamily="49" charset="-122"/>
              </a:rPr>
              <a:t>digitized</a:t>
            </a:r>
            <a:br>
              <a:rPr lang="en-US">
                <a:solidFill>
                  <a:schemeClr val="tx1"/>
                </a:solidFill>
                <a:latin typeface="+mj-ea"/>
                <a:cs typeface="+mj-ea"/>
              </a:rPr>
            </a:br>
            <a:br>
              <a:rPr lang="en-US">
                <a:solidFill>
                  <a:schemeClr val="tx1"/>
                </a:solidFill>
                <a:latin typeface="+mj-ea"/>
                <a:cs typeface="+mj-ea"/>
              </a:rPr>
            </a:br>
            <a:br>
              <a:rPr lang="en-US">
                <a:solidFill>
                  <a:schemeClr val="tx1"/>
                </a:solidFill>
                <a:latin typeface="+mj-ea"/>
                <a:cs typeface="+mj-ea"/>
              </a:rPr>
            </a:br>
            <a:br>
              <a:rPr lang="en-US">
                <a:solidFill>
                  <a:schemeClr val="tx1"/>
                </a:solidFill>
                <a:latin typeface="+mj-ea"/>
                <a:cs typeface="+mj-ea"/>
              </a:rPr>
            </a:br>
            <a:r>
              <a:rPr lang="en-US">
                <a:latin typeface="Calibri"/>
              </a:rPr>
              <a:t>bit.ly/2DGF8Hs</a:t>
            </a:r>
            <a:endParaRPr lang="en-US">
              <a:latin typeface="Corbel"/>
            </a:endParaRPr>
          </a:p>
        </p:txBody>
      </p:sp>
      <p:sp>
        <p:nvSpPr>
          <p:cNvPr id="3" name="Content Placeholder 2">
            <a:extLst>
              <a:ext uri="{FF2B5EF4-FFF2-40B4-BE49-F238E27FC236}">
                <a16:creationId xmlns:a16="http://schemas.microsoft.com/office/drawing/2014/main" id="{1D82CFD3-A15D-4475-A054-95F8B54365DC}"/>
              </a:ext>
            </a:extLst>
          </p:cNvPr>
          <p:cNvSpPr>
            <a:spLocks noGrp="1"/>
          </p:cNvSpPr>
          <p:nvPr>
            <p:ph idx="1"/>
          </p:nvPr>
        </p:nvSpPr>
        <p:spPr>
          <a:xfrm>
            <a:off x="3657600" y="1438275"/>
            <a:ext cx="7972253" cy="5121275"/>
          </a:xfrm>
        </p:spPr>
        <p:txBody>
          <a:bodyPr vert="horz" lIns="91440" tIns="45720" rIns="91440" bIns="45720" rtlCol="0" anchor="ctr">
            <a:noAutofit/>
          </a:bodyPr>
          <a:lstStyle/>
          <a:p>
            <a:r>
              <a:rPr lang="en-US" sz="2400">
                <a:latin typeface="Century"/>
              </a:rPr>
              <a:t>To complete the placemat, the teacher poses a question about an important idea, concept, or skill. Each student then takes time to think independently about the question and write their response in their own space on the edge of the placemat. </a:t>
            </a:r>
          </a:p>
          <a:p>
            <a:pPr marL="0">
              <a:buFont typeface="Wingdings 2"/>
            </a:pPr>
            <a:endParaRPr lang="en-US" sz="2400">
              <a:solidFill>
                <a:schemeClr val="tx1"/>
              </a:solidFill>
              <a:latin typeface="Century"/>
            </a:endParaRPr>
          </a:p>
          <a:p>
            <a:pPr marL="0">
              <a:buFont typeface="Wingdings 2"/>
            </a:pPr>
            <a:r>
              <a:rPr lang="en-US" sz="2400">
                <a:latin typeface="Century"/>
              </a:rPr>
              <a:t>When every member of the group is finished writing, the team shares ideas. You can use Round Robin to be sure that each student has an opportunity to share their ideas and hear the reasoning of their peers.</a:t>
            </a:r>
            <a:endParaRPr lang="en-US" sz="2400">
              <a:solidFill>
                <a:schemeClr val="tx1"/>
              </a:solidFill>
              <a:latin typeface="Century"/>
            </a:endParaRPr>
          </a:p>
          <a:p>
            <a:pPr marL="0">
              <a:buFont typeface="Wingdings 2"/>
            </a:pPr>
            <a:endParaRPr lang="en-US" sz="2400">
              <a:solidFill>
                <a:schemeClr val="tx1"/>
              </a:solidFill>
              <a:latin typeface="Century"/>
            </a:endParaRPr>
          </a:p>
          <a:p>
            <a:pPr marL="0">
              <a:buFont typeface="Wingdings 2"/>
            </a:pPr>
            <a:r>
              <a:rPr lang="en-US" sz="2400">
                <a:latin typeface="Century"/>
              </a:rPr>
              <a:t>Once every idea has been shared, the team works together to create one answer with which every member agrees. The team then writes this consensus statement or summary in the center of the placemat.</a:t>
            </a:r>
            <a:endParaRPr lang="en-US" sz="2400">
              <a:solidFill>
                <a:schemeClr val="tx1"/>
              </a:solidFill>
              <a:latin typeface="Century"/>
            </a:endParaRPr>
          </a:p>
          <a:p>
            <a:pPr marL="0">
              <a:buFont typeface="Wingdings 2"/>
            </a:pPr>
            <a:endParaRPr lang="en-US" sz="2400">
              <a:solidFill>
                <a:schemeClr val="tx1"/>
              </a:solidFill>
              <a:latin typeface="Century"/>
            </a:endParaRPr>
          </a:p>
          <a:p>
            <a:endParaRPr lang="en-US" sz="2400">
              <a:latin typeface="Century"/>
            </a:endParaRPr>
          </a:p>
        </p:txBody>
      </p:sp>
    </p:spTree>
    <p:extLst>
      <p:ext uri="{BB962C8B-B14F-4D97-AF65-F5344CB8AC3E}">
        <p14:creationId xmlns:p14="http://schemas.microsoft.com/office/powerpoint/2010/main" val="2881934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4C9EE1D-12BB-43F7-9A2A-893578DCA63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id="{43962A31-C54E-4762-B155-59777FED1C7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5" name="Rectangle 74">
            <a:extLst>
              <a:ext uri="{FF2B5EF4-FFF2-40B4-BE49-F238E27FC236}">
                <a16:creationId xmlns:a16="http://schemas.microsoft.com/office/drawing/2014/main" id="{4B392D36-B685-45E0-B197-6EE5D748093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9DCA8533-CC5E-4754-9A04-047EDE49E0F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50" name="Picture 2" descr="Image result for online annotation of text">
            <a:extLst>
              <a:ext uri="{FF2B5EF4-FFF2-40B4-BE49-F238E27FC236}">
                <a16:creationId xmlns:a16="http://schemas.microsoft.com/office/drawing/2014/main" id="{D7D8C1E8-4F5A-4FE3-AA0C-7C63C69A75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5121" y="412138"/>
            <a:ext cx="7697124" cy="41564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5514E31-7D80-4F9F-9414-9ADD200B4DCE}"/>
              </a:ext>
            </a:extLst>
          </p:cNvPr>
          <p:cNvSpPr>
            <a:spLocks noGrp="1"/>
          </p:cNvSpPr>
          <p:nvPr>
            <p:ph type="title"/>
          </p:nvPr>
        </p:nvSpPr>
        <p:spPr>
          <a:xfrm>
            <a:off x="1069848" y="4590661"/>
            <a:ext cx="10210862" cy="1065690"/>
          </a:xfrm>
        </p:spPr>
        <p:txBody>
          <a:bodyPr vert="horz" lIns="91440" tIns="45720" rIns="91440" bIns="45720" rtlCol="0" anchor="b">
            <a:normAutofit/>
          </a:bodyPr>
          <a:lstStyle/>
          <a:p>
            <a:pPr algn="ctr"/>
            <a:r>
              <a:rPr lang="en-US" sz="5900" spc="-100"/>
              <a:t>Collaborative Annotation</a:t>
            </a:r>
          </a:p>
        </p:txBody>
      </p:sp>
    </p:spTree>
    <p:extLst>
      <p:ext uri="{BB962C8B-B14F-4D97-AF65-F5344CB8AC3E}">
        <p14:creationId xmlns:p14="http://schemas.microsoft.com/office/powerpoint/2010/main" val="1471048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4E02F-EC6A-479C-8DFC-C921ABCEC0E4}"/>
              </a:ext>
            </a:extLst>
          </p:cNvPr>
          <p:cNvSpPr>
            <a:spLocks noGrp="1"/>
          </p:cNvSpPr>
          <p:nvPr>
            <p:ph type="title"/>
          </p:nvPr>
        </p:nvSpPr>
        <p:spPr>
          <a:xfrm>
            <a:off x="88900" y="1123950"/>
            <a:ext cx="3193575" cy="4600575"/>
          </a:xfrm>
        </p:spPr>
        <p:txBody>
          <a:bodyPr/>
          <a:lstStyle/>
          <a:p>
            <a:r>
              <a:rPr lang="en-US"/>
              <a:t>Collaborative Review</a:t>
            </a:r>
            <a:br>
              <a:rPr lang="en-US">
                <a:solidFill>
                  <a:schemeClr val="tx1"/>
                </a:solidFill>
                <a:latin typeface="+mj-ea"/>
                <a:cs typeface="+mj-ea"/>
              </a:rPr>
            </a:br>
            <a:br>
              <a:rPr lang="en-US">
                <a:solidFill>
                  <a:schemeClr val="tx1"/>
                </a:solidFill>
                <a:latin typeface="+mj-ea"/>
                <a:cs typeface="+mj-ea"/>
              </a:rPr>
            </a:br>
            <a:br>
              <a:rPr lang="en-US">
                <a:solidFill>
                  <a:schemeClr val="tx1"/>
                </a:solidFill>
                <a:latin typeface="+mj-ea"/>
                <a:cs typeface="+mj-ea"/>
              </a:rPr>
            </a:br>
            <a:r>
              <a:rPr lang="en-US" sz="4000">
                <a:latin typeface="Calibri"/>
                <a:cs typeface="+mj-ea"/>
              </a:rPr>
              <a:t>bit.ly/2FLr5RA</a:t>
            </a:r>
            <a:br>
              <a:rPr lang="en-US">
                <a:solidFill>
                  <a:schemeClr val="tx1"/>
                </a:solidFill>
                <a:latin typeface="+mj-ea"/>
                <a:cs typeface="+mj-ea"/>
              </a:rPr>
            </a:br>
            <a:endParaRPr lang="en-US" sz="1100">
              <a:latin typeface="Calibri"/>
            </a:endParaRPr>
          </a:p>
        </p:txBody>
      </p:sp>
      <p:sp>
        <p:nvSpPr>
          <p:cNvPr id="3" name="Content Placeholder 2">
            <a:extLst>
              <a:ext uri="{FF2B5EF4-FFF2-40B4-BE49-F238E27FC236}">
                <a16:creationId xmlns:a16="http://schemas.microsoft.com/office/drawing/2014/main" id="{1EBFB403-2DFA-4353-9F48-50CC340D54CC}"/>
              </a:ext>
            </a:extLst>
          </p:cNvPr>
          <p:cNvSpPr>
            <a:spLocks noGrp="1"/>
          </p:cNvSpPr>
          <p:nvPr>
            <p:ph idx="1"/>
          </p:nvPr>
        </p:nvSpPr>
        <p:spPr>
          <a:xfrm>
            <a:off x="4524375" y="828675"/>
            <a:ext cx="7315200" cy="5120640"/>
          </a:xfrm>
        </p:spPr>
        <p:txBody>
          <a:bodyPr/>
          <a:lstStyle/>
          <a:p>
            <a:r>
              <a:rPr lang="en-US"/>
              <a:t>. </a:t>
            </a:r>
          </a:p>
          <a:p>
            <a:endParaRPr lang="en-US"/>
          </a:p>
        </p:txBody>
      </p:sp>
      <p:sp>
        <p:nvSpPr>
          <p:cNvPr id="5" name="Content Placeholder 2">
            <a:extLst>
              <a:ext uri="{FF2B5EF4-FFF2-40B4-BE49-F238E27FC236}">
                <a16:creationId xmlns:a16="http://schemas.microsoft.com/office/drawing/2014/main" id="{D7A3C848-61B1-43F2-A4D3-2CFCFC14DCFE}"/>
              </a:ext>
            </a:extLst>
          </p:cNvPr>
          <p:cNvSpPr txBox="1">
            <a:spLocks/>
          </p:cNvSpPr>
          <p:nvPr/>
        </p:nvSpPr>
        <p:spPr>
          <a:xfrm>
            <a:off x="3651849" y="828675"/>
            <a:ext cx="7972253" cy="5730335"/>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160020" indent="-342900">
              <a:buFont typeface="Wingdings 2"/>
            </a:pPr>
            <a:r>
              <a:rPr lang="en-US">
                <a:latin typeface="Century"/>
              </a:rPr>
              <a:t>Create a review over concepts with the input of groups or each student in the class. </a:t>
            </a:r>
          </a:p>
          <a:p>
            <a:pPr marL="160020" indent="-342900">
              <a:buFont typeface="Wingdings 2"/>
              <a:buChar char=""/>
            </a:pPr>
            <a:r>
              <a:rPr lang="en-US">
                <a:solidFill>
                  <a:srgbClr val="595959"/>
                </a:solidFill>
                <a:latin typeface="Century"/>
              </a:rPr>
              <a:t>Assign each student/group the concept and then the class will build a review for each student to use. </a:t>
            </a:r>
          </a:p>
          <a:p>
            <a:pPr marL="160020" indent="-342900">
              <a:buFont typeface="Wingdings 2"/>
              <a:buChar char=""/>
            </a:pPr>
            <a:r>
              <a:rPr lang="en-US">
                <a:solidFill>
                  <a:srgbClr val="595959"/>
                </a:solidFill>
                <a:latin typeface="Century"/>
              </a:rPr>
              <a:t>Use a table to keep things organized. One Column should be the concept name. The other columns could be explanations, graphics, pictures, important vocabulary, videos, etc. </a:t>
            </a:r>
          </a:p>
          <a:p>
            <a:pPr marL="160020" indent="-342900">
              <a:buFont typeface="Wingdings 2"/>
              <a:buChar char=""/>
            </a:pPr>
            <a:r>
              <a:rPr lang="en-US">
                <a:solidFill>
                  <a:srgbClr val="595959"/>
                </a:solidFill>
                <a:latin typeface="Century"/>
              </a:rPr>
              <a:t>If technology is not available, you could create graphics and explanations to be put together on a review wall or poster. </a:t>
            </a:r>
          </a:p>
          <a:p>
            <a:pPr marL="160020" indent="-342900">
              <a:buFont typeface="Wingdings 2"/>
            </a:pPr>
            <a:r>
              <a:rPr lang="en-US">
                <a:latin typeface="Century"/>
              </a:rPr>
              <a:t>We are going to build our own collaborative review with our favorite strategies. Go to bit.ly/</a:t>
            </a:r>
            <a:r>
              <a:rPr lang="en-US" err="1">
                <a:latin typeface="Century"/>
              </a:rPr>
              <a:t>collaborativereview</a:t>
            </a:r>
            <a:r>
              <a:rPr lang="en-US">
                <a:latin typeface="Century"/>
              </a:rPr>
              <a:t> to find the document. </a:t>
            </a:r>
          </a:p>
          <a:p>
            <a:pPr marL="0">
              <a:buFont typeface="Wingdings 2"/>
            </a:pPr>
            <a:endParaRPr lang="en-US">
              <a:solidFill>
                <a:srgbClr val="000000"/>
              </a:solidFill>
              <a:latin typeface="Century"/>
            </a:endParaRPr>
          </a:p>
          <a:p>
            <a:pPr marL="0">
              <a:buFont typeface="Wingdings 2"/>
            </a:pPr>
            <a:r>
              <a:rPr lang="en-US">
                <a:solidFill>
                  <a:srgbClr val="000000"/>
                </a:solidFill>
                <a:latin typeface="Century"/>
              </a:rPr>
              <a:t>EDIT IN THE BROWSER!</a:t>
            </a:r>
          </a:p>
          <a:p>
            <a:endParaRPr lang="en-US" sz="2400">
              <a:latin typeface="Century"/>
            </a:endParaRPr>
          </a:p>
        </p:txBody>
      </p:sp>
    </p:spTree>
    <p:extLst>
      <p:ext uri="{BB962C8B-B14F-4D97-AF65-F5344CB8AC3E}">
        <p14:creationId xmlns:p14="http://schemas.microsoft.com/office/powerpoint/2010/main" val="160796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17EA4-88F6-4311-BDED-DE6DE29351E1}"/>
              </a:ext>
            </a:extLst>
          </p:cNvPr>
          <p:cNvSpPr>
            <a:spLocks noGrp="1"/>
          </p:cNvSpPr>
          <p:nvPr>
            <p:ph type="title"/>
          </p:nvPr>
        </p:nvSpPr>
        <p:spPr/>
        <p:txBody>
          <a:bodyPr/>
          <a:lstStyle/>
          <a:p>
            <a:r>
              <a:rPr lang="en-US"/>
              <a:t>Carousel Graphic Organizers</a:t>
            </a:r>
            <a:br>
              <a:rPr lang="en-US"/>
            </a:br>
            <a:r>
              <a:rPr lang="en-US">
                <a:latin typeface="Curlz MT" panose="04040404050702020202" pitchFamily="82" charset="0"/>
              </a:rPr>
              <a:t>with a Twist!</a:t>
            </a:r>
          </a:p>
        </p:txBody>
      </p:sp>
      <p:sp>
        <p:nvSpPr>
          <p:cNvPr id="4" name="Rectangle 3">
            <a:extLst>
              <a:ext uri="{FF2B5EF4-FFF2-40B4-BE49-F238E27FC236}">
                <a16:creationId xmlns:a16="http://schemas.microsoft.com/office/drawing/2014/main" id="{11FFBD43-0DF3-4ACF-AE9D-7D41CE4EA13F}"/>
              </a:ext>
            </a:extLst>
          </p:cNvPr>
          <p:cNvSpPr/>
          <p:nvPr/>
        </p:nvSpPr>
        <p:spPr>
          <a:xfrm>
            <a:off x="4142553" y="2639130"/>
            <a:ext cx="2450592" cy="1570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90FD0C4-86ED-4291-B0E1-2E7719DD756C}"/>
              </a:ext>
            </a:extLst>
          </p:cNvPr>
          <p:cNvSpPr/>
          <p:nvPr/>
        </p:nvSpPr>
        <p:spPr>
          <a:xfrm>
            <a:off x="8991601" y="2639130"/>
            <a:ext cx="2450592" cy="1570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AF38AD3-F280-4F4D-B4BA-5FB2EBC54D5B}"/>
              </a:ext>
            </a:extLst>
          </p:cNvPr>
          <p:cNvSpPr/>
          <p:nvPr/>
        </p:nvSpPr>
        <p:spPr>
          <a:xfrm>
            <a:off x="6593145" y="4747464"/>
            <a:ext cx="2450592" cy="1570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4FD618-441B-4619-B8B5-08BC04F73303}"/>
              </a:ext>
            </a:extLst>
          </p:cNvPr>
          <p:cNvSpPr/>
          <p:nvPr/>
        </p:nvSpPr>
        <p:spPr>
          <a:xfrm>
            <a:off x="6593145" y="539941"/>
            <a:ext cx="2450592" cy="1570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Curved Down 7">
            <a:extLst>
              <a:ext uri="{FF2B5EF4-FFF2-40B4-BE49-F238E27FC236}">
                <a16:creationId xmlns:a16="http://schemas.microsoft.com/office/drawing/2014/main" id="{BF766A68-6089-4829-BA82-0E1DD24CC012}"/>
              </a:ext>
            </a:extLst>
          </p:cNvPr>
          <p:cNvSpPr/>
          <p:nvPr/>
        </p:nvSpPr>
        <p:spPr>
          <a:xfrm rot="2976130">
            <a:off x="9276347" y="1275348"/>
            <a:ext cx="1612231" cy="79408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urved Down 8">
            <a:extLst>
              <a:ext uri="{FF2B5EF4-FFF2-40B4-BE49-F238E27FC236}">
                <a16:creationId xmlns:a16="http://schemas.microsoft.com/office/drawing/2014/main" id="{4CBF0810-3C93-43D8-9DB3-4E73C883613B}"/>
              </a:ext>
            </a:extLst>
          </p:cNvPr>
          <p:cNvSpPr/>
          <p:nvPr/>
        </p:nvSpPr>
        <p:spPr>
          <a:xfrm rot="14737594">
            <a:off x="4561734" y="4846960"/>
            <a:ext cx="1612231" cy="79408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urved Down 9">
            <a:extLst>
              <a:ext uri="{FF2B5EF4-FFF2-40B4-BE49-F238E27FC236}">
                <a16:creationId xmlns:a16="http://schemas.microsoft.com/office/drawing/2014/main" id="{222AC887-8254-45E8-A953-28C6AACCE08F}"/>
              </a:ext>
            </a:extLst>
          </p:cNvPr>
          <p:cNvSpPr/>
          <p:nvPr/>
        </p:nvSpPr>
        <p:spPr>
          <a:xfrm rot="7754467">
            <a:off x="9283714" y="5045524"/>
            <a:ext cx="1612231" cy="79408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urved Down 10">
            <a:extLst>
              <a:ext uri="{FF2B5EF4-FFF2-40B4-BE49-F238E27FC236}">
                <a16:creationId xmlns:a16="http://schemas.microsoft.com/office/drawing/2014/main" id="{BAB5052B-65FA-4ABB-8718-DD4DBE04160D}"/>
              </a:ext>
            </a:extLst>
          </p:cNvPr>
          <p:cNvSpPr/>
          <p:nvPr/>
        </p:nvSpPr>
        <p:spPr>
          <a:xfrm rot="18672902">
            <a:off x="4697218" y="1010899"/>
            <a:ext cx="1612231" cy="79408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100" name="Picture 4" descr="Image result for venn diagram">
            <a:extLst>
              <a:ext uri="{FF2B5EF4-FFF2-40B4-BE49-F238E27FC236}">
                <a16:creationId xmlns:a16="http://schemas.microsoft.com/office/drawing/2014/main" id="{FC625AE5-D11F-4062-8E39-AE991F75D1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3622" y="673767"/>
            <a:ext cx="2165684" cy="1335507"/>
          </a:xfrm>
          <a:prstGeom prst="rect">
            <a:avLst/>
          </a:prstGeom>
          <a:solidFill>
            <a:schemeClr val="bg1"/>
          </a:solidFill>
        </p:spPr>
      </p:pic>
      <p:pic>
        <p:nvPicPr>
          <p:cNvPr id="4104" name="Picture 8" descr="Image result for graphic organizers">
            <a:extLst>
              <a:ext uri="{FF2B5EF4-FFF2-40B4-BE49-F238E27FC236}">
                <a16:creationId xmlns:a16="http://schemas.microsoft.com/office/drawing/2014/main" id="{EECC051E-D5B3-4CEA-AD49-CC8115A1CB9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4093" y="2699208"/>
            <a:ext cx="2067511" cy="1450438"/>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Image result for graphic organizers">
            <a:extLst>
              <a:ext uri="{FF2B5EF4-FFF2-40B4-BE49-F238E27FC236}">
                <a16:creationId xmlns:a16="http://schemas.microsoft.com/office/drawing/2014/main" id="{C4316512-42D3-4C03-A222-CD92525C4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5081" y="4858252"/>
            <a:ext cx="1806719" cy="1349017"/>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Image result for graphic organizers">
            <a:extLst>
              <a:ext uri="{FF2B5EF4-FFF2-40B4-BE49-F238E27FC236}">
                <a16:creationId xmlns:a16="http://schemas.microsoft.com/office/drawing/2014/main" id="{9504071C-AF91-40D8-BF67-24F15775016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33902" y="2743259"/>
            <a:ext cx="1765989" cy="1362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251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FB26DF-1058-4FF2-A7D8-CC9D04982CF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DF663E57-5EFE-40CA-99A5-7BDB95908FD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 name="Picture 1">
            <a:extLst>
              <a:ext uri="{FF2B5EF4-FFF2-40B4-BE49-F238E27FC236}">
                <a16:creationId xmlns:a16="http://schemas.microsoft.com/office/drawing/2014/main" id="{2331C736-C953-426A-B6F4-23DC1D901BE5}"/>
              </a:ext>
            </a:extLst>
          </p:cNvPr>
          <p:cNvPicPr>
            <a:picLocks noChangeAspect="1"/>
          </p:cNvPicPr>
          <p:nvPr/>
        </p:nvPicPr>
        <p:blipFill>
          <a:blip r:embed="rId2"/>
          <a:stretch>
            <a:fillRect/>
          </a:stretch>
        </p:blipFill>
        <p:spPr>
          <a:xfrm>
            <a:off x="4795736" y="220204"/>
            <a:ext cx="5856051" cy="6417591"/>
          </a:xfrm>
          <a:prstGeom prst="rect">
            <a:avLst/>
          </a:prstGeom>
        </p:spPr>
      </p:pic>
    </p:spTree>
    <p:extLst>
      <p:ext uri="{BB962C8B-B14F-4D97-AF65-F5344CB8AC3E}">
        <p14:creationId xmlns:p14="http://schemas.microsoft.com/office/powerpoint/2010/main" val="305937834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C080FD909659C43B672CC9BB4254A25" ma:contentTypeVersion="5" ma:contentTypeDescription="Create a new document." ma:contentTypeScope="" ma:versionID="413e18cf217a0d3d3cccb993e72c4576">
  <xsd:schema xmlns:xsd="http://www.w3.org/2001/XMLSchema" xmlns:xs="http://www.w3.org/2001/XMLSchema" xmlns:p="http://schemas.microsoft.com/office/2006/metadata/properties" xmlns:ns2="2eee65e9-7898-4553-be5f-6a3da2bf0019" targetNamespace="http://schemas.microsoft.com/office/2006/metadata/properties" ma:root="true" ma:fieldsID="59ce4db1afdab532ef3f81a1ae2cba48" ns2:_="">
    <xsd:import namespace="2eee65e9-7898-4553-be5f-6a3da2bf00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e65e9-7898-4553-be5f-6a3da2bf001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302482-8F63-47A0-A0A9-4FC570454AAD}">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2eee65e9-7898-4553-be5f-6a3da2bf0019"/>
    <ds:schemaRef ds:uri="http://www.w3.org/XML/1998/namespace"/>
  </ds:schemaRefs>
</ds:datastoreItem>
</file>

<file path=customXml/itemProps2.xml><?xml version="1.0" encoding="utf-8"?>
<ds:datastoreItem xmlns:ds="http://schemas.openxmlformats.org/officeDocument/2006/customXml" ds:itemID="{38B519C0-F6F4-4CF3-B134-3FA8AD43A5A1}">
  <ds:schemaRefs>
    <ds:schemaRef ds:uri="http://schemas.microsoft.com/sharepoint/v3/contenttype/forms"/>
  </ds:schemaRefs>
</ds:datastoreItem>
</file>

<file path=customXml/itemProps3.xml><?xml version="1.0" encoding="utf-8"?>
<ds:datastoreItem xmlns:ds="http://schemas.openxmlformats.org/officeDocument/2006/customXml" ds:itemID="{4D84230D-2961-466A-B5DE-4DB8259E0CCD}">
  <ds:schemaRefs>
    <ds:schemaRef ds:uri="2eee65e9-7898-4553-be5f-6a3da2bf001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Widescreen</PresentationFormat>
  <Paragraphs>28</Paragraphs>
  <Slides>13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NSimSun</vt:lpstr>
      <vt:lpstr>Calibri</vt:lpstr>
      <vt:lpstr>Century</vt:lpstr>
      <vt:lpstr>Corbel</vt:lpstr>
      <vt:lpstr>Curlz MT</vt:lpstr>
      <vt:lpstr>Juice ITC</vt:lpstr>
      <vt:lpstr>Kristen ITC</vt:lpstr>
      <vt:lpstr>Magneto</vt:lpstr>
      <vt:lpstr>Matura MT Script Capitals</vt:lpstr>
      <vt:lpstr>Pristina</vt:lpstr>
      <vt:lpstr>Wingdings 2</vt:lpstr>
      <vt:lpstr>Frame</vt:lpstr>
      <vt:lpstr>January - Collaboration</vt:lpstr>
      <vt:lpstr>Warming Up with Barrier Games</vt:lpstr>
      <vt:lpstr>PowerPoint Presentation</vt:lpstr>
      <vt:lpstr>Consensus Placemat </vt:lpstr>
      <vt:lpstr>Consensus Placemat  digitized    bit.ly/2DGF8Hs</vt:lpstr>
      <vt:lpstr>Collaborative Annotation</vt:lpstr>
      <vt:lpstr>Collaborative Review   bit.ly/2FLr5RA </vt:lpstr>
      <vt:lpstr>Carousel Graphic Organizers with a Twist!</vt:lpstr>
      <vt:lpstr>PowerPoint Presentation</vt:lpstr>
      <vt:lpstr>Pass the Story revised</vt:lpstr>
      <vt:lpstr>PowerPoint Presentation</vt:lpstr>
      <vt:lpstr>Connect the Dots  to close our learning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 Collaboration</dc:title>
  <cp:lastModifiedBy>Meredith Townsend</cp:lastModifiedBy>
  <cp:revision>1</cp:revision>
  <dcterms:modified xsi:type="dcterms:W3CDTF">2018-04-12T15:43:46Z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0x0101009C080FD909659C43B672CC9BB4254A25</vt:lpwstr>
  </property>
</Properties>
</file>